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90" d="100"/>
          <a:sy n="90" d="100"/>
        </p:scale>
        <p:origin x="39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a:xfrm>
            <a:off x="5332412" y="5883275"/>
            <a:ext cx="4324044" cy="365125"/>
          </a:xfrm>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1205436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E89E0D-3089-4D97-A823-60A6274E3142}" type="datetimeFigureOut">
              <a:rPr lang="en-IN" smtClean="0"/>
              <a:t>08-05-2023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774367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2805182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3218508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1140930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3233972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506867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18896591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2256913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10951856" y="5867131"/>
            <a:ext cx="551167" cy="365125"/>
          </a:xfrm>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2988973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E89E0D-3089-4D97-A823-60A6274E3142}" type="datetimeFigureOut">
              <a:rPr lang="en-IN" smtClean="0"/>
              <a:t>08-05-2023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1127150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8E89E0D-3089-4D97-A823-60A6274E3142}" type="datetimeFigureOut">
              <a:rPr lang="en-IN" smtClean="0"/>
              <a:t>08-05-2023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1963057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8E89E0D-3089-4D97-A823-60A6274E3142}" type="datetimeFigureOut">
              <a:rPr lang="en-IN" smtClean="0"/>
              <a:t>08-05-2023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4242482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8E89E0D-3089-4D97-A823-60A6274E3142}" type="datetimeFigureOut">
              <a:rPr lang="en-IN" smtClean="0"/>
              <a:t>08-05-2023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437507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E89E0D-3089-4D97-A823-60A6274E3142}" type="datetimeFigureOut">
              <a:rPr lang="en-IN" smtClean="0"/>
              <a:t>08-05-2023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2371899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E89E0D-3089-4D97-A823-60A6274E3142}" type="datetimeFigureOut">
              <a:rPr lang="en-IN" smtClean="0"/>
              <a:t>08-05-2023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3485669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E89E0D-3089-4D97-A823-60A6274E3142}" type="datetimeFigureOut">
              <a:rPr lang="en-IN" smtClean="0"/>
              <a:t>08-05-2023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8D5608-43E6-4AF9-B330-8FFE1C9A6E75}" type="slidenum">
              <a:rPr lang="en-IN" smtClean="0"/>
              <a:t>‹#›</a:t>
            </a:fld>
            <a:endParaRPr lang="en-IN"/>
          </a:p>
        </p:txBody>
      </p:sp>
    </p:spTree>
    <p:extLst>
      <p:ext uri="{BB962C8B-B14F-4D97-AF65-F5344CB8AC3E}">
        <p14:creationId xmlns:p14="http://schemas.microsoft.com/office/powerpoint/2010/main" val="359838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8E89E0D-3089-4D97-A823-60A6274E3142}" type="datetimeFigureOut">
              <a:rPr lang="en-IN" smtClean="0"/>
              <a:t>08-05-2023</a:t>
            </a:fld>
            <a:endParaRPr lang="en-IN"/>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IN"/>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18D5608-43E6-4AF9-B330-8FFE1C9A6E75}" type="slidenum">
              <a:rPr lang="en-IN" smtClean="0"/>
              <a:t>‹#›</a:t>
            </a:fld>
            <a:endParaRPr lang="en-IN"/>
          </a:p>
        </p:txBody>
      </p:sp>
    </p:spTree>
    <p:extLst>
      <p:ext uri="{BB962C8B-B14F-4D97-AF65-F5344CB8AC3E}">
        <p14:creationId xmlns:p14="http://schemas.microsoft.com/office/powerpoint/2010/main" val="2903235173"/>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 id="2147483930" r:id="rId14"/>
    <p:sldLayoutId id="2147483931" r:id="rId15"/>
    <p:sldLayoutId id="2147483932" r:id="rId16"/>
    <p:sldLayoutId id="2147483933"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drashishjain.in/spondylolysthesi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nerigame2022@gmail.com" TargetMode="External"/><Relationship Id="rId2" Type="http://schemas.openxmlformats.org/officeDocument/2006/relationships/hyperlink" Target="https://drashishjain.i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7410D-9346-CE07-2922-27F32F2B0147}"/>
              </a:ext>
            </a:extLst>
          </p:cNvPr>
          <p:cNvSpPr>
            <a:spLocks noGrp="1"/>
          </p:cNvSpPr>
          <p:nvPr>
            <p:ph type="ctrTitle"/>
          </p:nvPr>
        </p:nvSpPr>
        <p:spPr>
          <a:xfrm>
            <a:off x="3743885" y="4179719"/>
            <a:ext cx="7135906" cy="1783976"/>
          </a:xfrm>
        </p:spPr>
        <p:txBody>
          <a:bodyPr>
            <a:normAutofit fontScale="90000"/>
          </a:bodyPr>
          <a:lstStyle/>
          <a:p>
            <a:r>
              <a:rPr lang="en-US" sz="8800" dirty="0">
                <a:latin typeface="Arial Black" panose="020B0A04020102020204" pitchFamily="34" charset="0"/>
              </a:rPr>
              <a:t>Dr. Ashish Jain</a:t>
            </a:r>
            <a:endParaRPr lang="en-IN" sz="8800" dirty="0">
              <a:latin typeface="Arial Black" panose="020B0A04020102020204" pitchFamily="34" charset="0"/>
            </a:endParaRPr>
          </a:p>
        </p:txBody>
      </p:sp>
      <p:pic>
        <p:nvPicPr>
          <p:cNvPr id="11" name="Picture 10">
            <a:extLst>
              <a:ext uri="{FF2B5EF4-FFF2-40B4-BE49-F238E27FC236}">
                <a16:creationId xmlns:a16="http://schemas.microsoft.com/office/drawing/2014/main" id="{13F8B0C4-1146-9550-E553-3555BB846C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1201" y="308551"/>
            <a:ext cx="3649332" cy="3289782"/>
          </a:xfrm>
          <a:prstGeom prst="rect">
            <a:avLst/>
          </a:prstGeom>
        </p:spPr>
      </p:pic>
    </p:spTree>
    <p:extLst>
      <p:ext uri="{BB962C8B-B14F-4D97-AF65-F5344CB8AC3E}">
        <p14:creationId xmlns:p14="http://schemas.microsoft.com/office/powerpoint/2010/main" val="393339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50DFB-2430-7075-CC56-DCD55895E806}"/>
              </a:ext>
            </a:extLst>
          </p:cNvPr>
          <p:cNvSpPr>
            <a:spLocks noGrp="1"/>
          </p:cNvSpPr>
          <p:nvPr>
            <p:ph type="title"/>
          </p:nvPr>
        </p:nvSpPr>
        <p:spPr/>
        <p:txBody>
          <a:bodyPr/>
          <a:lstStyle/>
          <a:p>
            <a:r>
              <a:rPr lang="en-IN" u="sng" dirty="0"/>
              <a:t>About Us</a:t>
            </a:r>
          </a:p>
        </p:txBody>
      </p:sp>
      <p:sp>
        <p:nvSpPr>
          <p:cNvPr id="3" name="Content Placeholder 2">
            <a:extLst>
              <a:ext uri="{FF2B5EF4-FFF2-40B4-BE49-F238E27FC236}">
                <a16:creationId xmlns:a16="http://schemas.microsoft.com/office/drawing/2014/main" id="{44D0FFA1-EBF4-2CB0-7EA0-1818B3AB824E}"/>
              </a:ext>
            </a:extLst>
          </p:cNvPr>
          <p:cNvSpPr>
            <a:spLocks noGrp="1"/>
          </p:cNvSpPr>
          <p:nvPr>
            <p:ph idx="1"/>
          </p:nvPr>
        </p:nvSpPr>
        <p:spPr/>
        <p:txBody>
          <a:bodyPr/>
          <a:lstStyle/>
          <a:p>
            <a:r>
              <a:rPr lang="en-US" dirty="0"/>
              <a:t>Welcome to Back &amp; Neck Clinic, owned by the renowned spine surgeon, Dr. Ashish Jain. With years of experience in spine surgery, he specializes in minimally invasive surgery, spinal stenosis surgery, spinal infection, and spinal cord injury treatment. Trust us for successful surgeries and comprehensive care.</a:t>
            </a:r>
            <a:endParaRPr lang="en-IN" dirty="0"/>
          </a:p>
        </p:txBody>
      </p:sp>
    </p:spTree>
    <p:extLst>
      <p:ext uri="{BB962C8B-B14F-4D97-AF65-F5344CB8AC3E}">
        <p14:creationId xmlns:p14="http://schemas.microsoft.com/office/powerpoint/2010/main" val="2518465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DA5F6-B174-6259-426F-FE4DA33CEB9F}"/>
              </a:ext>
            </a:extLst>
          </p:cNvPr>
          <p:cNvSpPr>
            <a:spLocks noGrp="1"/>
          </p:cNvSpPr>
          <p:nvPr>
            <p:ph type="title"/>
          </p:nvPr>
        </p:nvSpPr>
        <p:spPr>
          <a:xfrm>
            <a:off x="1520170" y="0"/>
            <a:ext cx="10018713" cy="1752599"/>
          </a:xfrm>
        </p:spPr>
        <p:txBody>
          <a:bodyPr>
            <a:normAutofit/>
          </a:bodyPr>
          <a:lstStyle/>
          <a:p>
            <a:pPr>
              <a:lnSpc>
                <a:spcPct val="107000"/>
              </a:lnSpc>
              <a:spcAft>
                <a:spcPts val="800"/>
              </a:spcAft>
            </a:pPr>
            <a:r>
              <a:rPr lang="en-IN" sz="2800" dirty="0">
                <a:effectLst/>
                <a:latin typeface="Calibri" panose="020F0502020204030204" pitchFamily="34" charset="0"/>
                <a:ea typeface="Calibri" panose="020F0502020204030204" pitchFamily="34" charset="0"/>
                <a:cs typeface="Times New Roman" panose="02020603050405020304" pitchFamily="18" charset="0"/>
              </a:rPr>
              <a:t>Effective Spondylolisthesis Treatment in Lucknow |Dr Ashish Jain</a:t>
            </a:r>
            <a:endParaRPr lang="en-IN" sz="2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FD165FA-A839-7845-C55A-F952847A8A70}"/>
              </a:ext>
            </a:extLst>
          </p:cNvPr>
          <p:cNvSpPr>
            <a:spLocks noGrp="1"/>
          </p:cNvSpPr>
          <p:nvPr>
            <p:ph idx="1"/>
          </p:nvPr>
        </p:nvSpPr>
        <p:spPr>
          <a:xfrm>
            <a:off x="1959439" y="4522694"/>
            <a:ext cx="10018713" cy="3124201"/>
          </a:xfrm>
        </p:spPr>
        <p:txBody>
          <a:bodyPr>
            <a:normAutofit/>
          </a:bodyPr>
          <a:lstStyle/>
          <a:p>
            <a:pPr>
              <a:lnSpc>
                <a:spcPct val="107000"/>
              </a:lnSpc>
              <a:spcAft>
                <a:spcPts val="800"/>
              </a:spcAft>
            </a:pPr>
            <a:r>
              <a:rPr lang="en-IN" sz="1800" kern="100" dirty="0">
                <a:effectLst/>
                <a:latin typeface="Calibri" panose="020F0502020204030204" pitchFamily="34" charset="0"/>
                <a:ea typeface="Calibri" panose="020F0502020204030204" pitchFamily="34" charset="0"/>
                <a:cs typeface="Times New Roman" panose="02020603050405020304" pitchFamily="18" charset="0"/>
              </a:rPr>
              <a:t>Experience our </a:t>
            </a:r>
            <a:r>
              <a:rPr lang="en-IN"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spondylolisthesis treatment in Lucknow</a:t>
            </a:r>
            <a:r>
              <a:rPr lang="en-IN" sz="1800" kern="100" dirty="0">
                <a:effectLst/>
                <a:latin typeface="Calibri" panose="020F0502020204030204" pitchFamily="34" charset="0"/>
                <a:ea typeface="Calibri" panose="020F0502020204030204" pitchFamily="34" charset="0"/>
                <a:cs typeface="Times New Roman" panose="02020603050405020304" pitchFamily="18" charset="0"/>
              </a:rPr>
              <a:t> at Back &amp; Neck Clinic with Our skilled doctors use the latest techniques to ensure your recovery.</a:t>
            </a:r>
          </a:p>
        </p:txBody>
      </p:sp>
      <p:pic>
        <p:nvPicPr>
          <p:cNvPr id="13" name="Picture 12">
            <a:extLst>
              <a:ext uri="{FF2B5EF4-FFF2-40B4-BE49-F238E27FC236}">
                <a16:creationId xmlns:a16="http://schemas.microsoft.com/office/drawing/2014/main" id="{DC0935FE-74AE-E253-A7D1-E14245CE20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285875"/>
            <a:ext cx="7620000" cy="4286250"/>
          </a:xfrm>
          <a:prstGeom prst="rect">
            <a:avLst/>
          </a:prstGeom>
        </p:spPr>
      </p:pic>
    </p:spTree>
    <p:extLst>
      <p:ext uri="{BB962C8B-B14F-4D97-AF65-F5344CB8AC3E}">
        <p14:creationId xmlns:p14="http://schemas.microsoft.com/office/powerpoint/2010/main" val="2600112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857CF-B4C6-BD02-4D76-9EDA7BED5916}"/>
              </a:ext>
            </a:extLst>
          </p:cNvPr>
          <p:cNvSpPr>
            <a:spLocks noGrp="1"/>
          </p:cNvSpPr>
          <p:nvPr>
            <p:ph type="title"/>
          </p:nvPr>
        </p:nvSpPr>
        <p:spPr/>
        <p:txBody>
          <a:bodyPr/>
          <a:lstStyle/>
          <a:p>
            <a:r>
              <a:rPr lang="en-IN" u="sng" dirty="0"/>
              <a:t>Contact Us</a:t>
            </a:r>
          </a:p>
        </p:txBody>
      </p:sp>
      <p:sp>
        <p:nvSpPr>
          <p:cNvPr id="3" name="Content Placeholder 2">
            <a:extLst>
              <a:ext uri="{FF2B5EF4-FFF2-40B4-BE49-F238E27FC236}">
                <a16:creationId xmlns:a16="http://schemas.microsoft.com/office/drawing/2014/main" id="{51CF13EA-3054-FA58-1330-AFC48B559F39}"/>
              </a:ext>
            </a:extLst>
          </p:cNvPr>
          <p:cNvSpPr>
            <a:spLocks noGrp="1"/>
          </p:cNvSpPr>
          <p:nvPr>
            <p:ph idx="1"/>
          </p:nvPr>
        </p:nvSpPr>
        <p:spPr/>
        <p:txBody>
          <a:bodyPr/>
          <a:lstStyle/>
          <a:p>
            <a:r>
              <a:rPr lang="en-IN" b="1" dirty="0"/>
              <a:t>E-mail: </a:t>
            </a:r>
            <a:r>
              <a:rPr lang="en-IN" sz="1800" dirty="0">
                <a:effectLst/>
                <a:latin typeface="Calibri" panose="020F0502020204030204" pitchFamily="34" charset="0"/>
                <a:ea typeface="Calibri" panose="020F0502020204030204" pitchFamily="34" charset="0"/>
                <a:cs typeface="Times New Roman" panose="02020603050405020304" pitchFamily="18" charset="0"/>
              </a:rPr>
              <a:t> </a:t>
            </a:r>
            <a:r>
              <a:rPr lang="en-IN" sz="1800" i="0" u="sng" dirty="0">
                <a:solidFill>
                  <a:srgbClr val="1155CC"/>
                </a:solidFill>
                <a:effectLst/>
                <a:latin typeface="Arial" panose="020B0604020202020204" pitchFamily="34" charset="0"/>
                <a:hlinkClick r:id="rId2"/>
              </a:rPr>
              <a:t>https://drashishjain.in/</a:t>
            </a:r>
            <a:endParaRPr lang="en-IN" sz="1800" i="0" u="sng" dirty="0">
              <a:solidFill>
                <a:srgbClr val="1155CC"/>
              </a:solidFill>
              <a:effectLst/>
              <a:latin typeface="Arial" panose="020B0604020202020204" pitchFamily="34" charset="0"/>
            </a:endParaRPr>
          </a:p>
          <a:p>
            <a:r>
              <a:rPr lang="en-IN" b="1" dirty="0"/>
              <a:t>Website: </a:t>
            </a:r>
            <a:r>
              <a:rPr lang="en-IN" sz="1800" b="0" i="0" u="sng" dirty="0">
                <a:effectLst/>
                <a:latin typeface="-apple-system"/>
                <a:hlinkClick r:id="rId3"/>
              </a:rPr>
              <a:t>nerigame2022@gmail.com</a:t>
            </a:r>
            <a:endParaRPr lang="en-IN" sz="1800" b="0" i="0" u="sng" dirty="0">
              <a:effectLst/>
              <a:latin typeface="-apple-system"/>
            </a:endParaRPr>
          </a:p>
          <a:p>
            <a:r>
              <a:rPr lang="en-IN" b="1" dirty="0"/>
              <a:t>Address: </a:t>
            </a:r>
            <a:r>
              <a:rPr lang="en-IN" sz="1800" b="0" i="0" dirty="0">
                <a:solidFill>
                  <a:srgbClr val="005C8B"/>
                </a:solidFill>
                <a:effectLst/>
                <a:latin typeface="Roboto" panose="02000000000000000000" pitchFamily="2" charset="0"/>
              </a:rPr>
              <a:t>3/309 Vishwas Khand, </a:t>
            </a:r>
            <a:r>
              <a:rPr lang="en-IN" sz="1800" b="0" i="0" dirty="0" err="1">
                <a:solidFill>
                  <a:srgbClr val="005C8B"/>
                </a:solidFill>
                <a:effectLst/>
                <a:latin typeface="Roboto" panose="02000000000000000000" pitchFamily="2" charset="0"/>
              </a:rPr>
              <a:t>Gomtinagar</a:t>
            </a:r>
            <a:r>
              <a:rPr lang="en-IN" sz="1800" b="0" i="0" dirty="0">
                <a:solidFill>
                  <a:srgbClr val="005C8B"/>
                </a:solidFill>
                <a:effectLst/>
                <a:latin typeface="Roboto" panose="02000000000000000000" pitchFamily="2" charset="0"/>
              </a:rPr>
              <a:t>, Lucknow</a:t>
            </a:r>
            <a:endParaRPr lang="en-IN" sz="1800" b="1"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IN" b="1" dirty="0"/>
              <a:t>Phone:- </a:t>
            </a:r>
            <a:r>
              <a:rPr lang="en-IN" sz="1800" i="0" dirty="0">
                <a:effectLst/>
                <a:latin typeface="Arial" panose="020B0604020202020204" pitchFamily="34" charset="0"/>
              </a:rPr>
              <a:t>73886 94422</a:t>
            </a:r>
            <a:endParaRPr lang="en-IN" b="1" dirty="0"/>
          </a:p>
        </p:txBody>
      </p:sp>
    </p:spTree>
    <p:extLst>
      <p:ext uri="{BB962C8B-B14F-4D97-AF65-F5344CB8AC3E}">
        <p14:creationId xmlns:p14="http://schemas.microsoft.com/office/powerpoint/2010/main" val="11391283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62</TotalTime>
  <Words>125</Words>
  <Application>Microsoft Office PowerPoint</Application>
  <PresentationFormat>Widescreen</PresentationFormat>
  <Paragraphs>10</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-apple-system</vt:lpstr>
      <vt:lpstr>Arial</vt:lpstr>
      <vt:lpstr>Arial Black</vt:lpstr>
      <vt:lpstr>Calibri</vt:lpstr>
      <vt:lpstr>Corbel</vt:lpstr>
      <vt:lpstr>Roboto</vt:lpstr>
      <vt:lpstr>Parallax</vt:lpstr>
      <vt:lpstr>Dr. Ashish Jain</vt:lpstr>
      <vt:lpstr>About Us</vt:lpstr>
      <vt:lpstr>Effective Spondylolisthesis Treatment in Lucknow |Dr Ashish Jain</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32facts</dc:title>
  <dc:creator>Naman sharma</dc:creator>
  <cp:lastModifiedBy>Naman sharma</cp:lastModifiedBy>
  <cp:revision>4</cp:revision>
  <dcterms:created xsi:type="dcterms:W3CDTF">2023-05-08T06:40:55Z</dcterms:created>
  <dcterms:modified xsi:type="dcterms:W3CDTF">2023-05-08T07:43:23Z</dcterms:modified>
</cp:coreProperties>
</file>